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829191"/>
            <a:ext cx="7839831" cy="4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E3102B41-5599-4F23-8DB0-8397543DF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94" y="1880432"/>
            <a:ext cx="5878140" cy="43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326AB6C-D462-4BAF-8473-E0F9BAE7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0" y="1858826"/>
            <a:ext cx="5383036" cy="43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20236" y="1837627"/>
            <a:ext cx="6920530" cy="42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449</Words>
  <Application>Microsoft Office PowerPoint</Application>
  <PresentationFormat>Grand écran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29</cp:revision>
  <dcterms:created xsi:type="dcterms:W3CDTF">2020-01-21T10:17:40Z</dcterms:created>
  <dcterms:modified xsi:type="dcterms:W3CDTF">2020-03-06T08:30:31Z</dcterms:modified>
</cp:coreProperties>
</file>